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9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embeddedFontLs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19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774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ab02c8d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a8ab02c8d8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8ab02c8d8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02c8d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a8ab02c8d8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a8ab02c8d8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02c8d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a8ab02c8d8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a8ab02c8d8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ab02c8d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8ab02c8d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8ab02c8d8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ab02c8d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a8ab02c8d8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a8ab02c8d8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8ab02c8d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8ab02c8d8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a8ab02c8d8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8ab02c8d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8ab02c8d8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a8ab02c8d8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ab02c8d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8ab02c8d8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a8ab02c8d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ab02c8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a8ab02c8d8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a8ab02c8d8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ab02c8d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a8ab02c8d8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a8ab02c8d8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8ab02c8d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a8ab02c8d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8ab02c8d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ab02c8d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ab02c8d8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8ab02c8d8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8ab02c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8ab02c8d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a8ab02c8d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8b8ff5c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a8b8ff5c0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8b8ff5c0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6" name="Google Shape;336;ga8b8ff5c04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8b8ff5c0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8b8ff5c0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a8b8ff5c0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8b8ff5c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8b8ff5c0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a8b8ff5c0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8b8ff5c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a8b8ff5c0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a8b8ff5c04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8b8ff5c0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8b8ff5c0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a8b8ff5c0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b8ff5c0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a8b8ff5c04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8b8ff5c04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8b8ff5c0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a8b8ff5c0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a8b8ff5c04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8b8ff5c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a8b8ff5c04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8b8ff5c0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8b8ff5c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a8b8ff5c04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8b8ff5c0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8b8ff5c0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8b8ff5c04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a8b8ff5c04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8b8ff5c0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8b8ff5c04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8b8ff5c04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8b8ff5c0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a8b8ff5c04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a8b8ff5c04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8b8ff5c0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a8b8ff5c0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a8b8ff5c0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8b8ff5c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a8b8ff5c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a8b8ff5c0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8b8ff5c0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a8b8ff5c04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a8b8ff5c04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8b8ff5c0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a8b8ff5c04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a8b8ff5c04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52cca78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52cca78e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a52cca78e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5" name="Google Shape;475;ga52cca78e1_0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b8ff5c0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a8b8ff5c04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a8b8ff5c04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547a790f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a547a790f0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547a790f0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01" name="Google Shape;5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d51cde428386cf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d51cde428386cf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6d51cde428386cf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2cca78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52cca78e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a52cca78e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8ab02c8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8ab02c8d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a8ab02c8d8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ab02c8d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8ab02c8d8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8ab02c8d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2cca78e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a52cca78e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a52cca78e1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storing-fil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deleting-fi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one-polymorphic-relat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one-polymorphic-rel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many-polymorphic-relation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many-polymorphic-relatio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polymorphic-relationshi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foundation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www.vso.slack.com" TargetMode="External"/><Relationship Id="rId12" Type="http://schemas.openxmlformats.org/officeDocument/2006/relationships/hyperlink" Target="http://forum.softuni.b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b.com/VratsaSoftware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://gnezdoto.vratsasoftware.com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www.nest.bg" TargetMode="Externa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phpleague/flysyst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aravel.com/docs/7.x/filesystem#configur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the-public-dis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WebDevelopment 2019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Lab - 2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the command created new </a:t>
            </a:r>
            <a:r>
              <a:rPr lang="en-US" sz="2400" b="1">
                <a:solidFill>
                  <a:srgbClr val="434343"/>
                </a:solidFill>
              </a:rPr>
              <a:t>‘folder’</a:t>
            </a:r>
            <a:r>
              <a:rPr lang="en-US" sz="2400">
                <a:solidFill>
                  <a:srgbClr val="434343"/>
                </a:solidFill>
              </a:rPr>
              <a:t> in public directory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and a </a:t>
            </a:r>
            <a:r>
              <a:rPr lang="en-US" sz="2400" b="1">
                <a:solidFill>
                  <a:srgbClr val="434343"/>
                </a:solidFill>
              </a:rPr>
              <a:t>public</a:t>
            </a:r>
            <a:r>
              <a:rPr lang="en-US" sz="2400">
                <a:solidFill>
                  <a:srgbClr val="434343"/>
                </a:solidFill>
              </a:rPr>
              <a:t> folder in </a:t>
            </a:r>
            <a:r>
              <a:rPr lang="en-US" sz="2400" b="1">
                <a:solidFill>
                  <a:srgbClr val="434343"/>
                </a:solidFill>
              </a:rPr>
              <a:t>storage/app</a:t>
            </a:r>
            <a:r>
              <a:rPr lang="en-US" sz="2400">
                <a:solidFill>
                  <a:srgbClr val="434343"/>
                </a:solidFill>
              </a:rPr>
              <a:t> path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13" y="2514100"/>
            <a:ext cx="40576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88" y="5258200"/>
            <a:ext cx="41052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Once a file has been stored and the symbolic link has been created, you can create a URL to the files using the </a:t>
            </a:r>
            <a:r>
              <a:rPr lang="en-US" sz="2998">
                <a:solidFill>
                  <a:srgbClr val="F2A818"/>
                </a:solidFill>
              </a:rPr>
              <a:t>asset</a:t>
            </a:r>
            <a:r>
              <a:rPr lang="en-US" sz="2998"/>
              <a:t> helper function:</a:t>
            </a: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42200" y="3208025"/>
            <a:ext cx="103632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asset</a:t>
            </a: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(‘storage/my_file.txt’)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To configure additional symbolic links in your filesystems configuration file - add them in config/filesystem.php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8"/>
              <a:t>Each of the configured links </a:t>
            </a:r>
            <a:r>
              <a:rPr lang="en-US" sz="2398" b="1"/>
              <a:t>will be created</a:t>
            </a:r>
            <a:r>
              <a:rPr lang="en-US" sz="2398"/>
              <a:t> when you run the </a:t>
            </a:r>
            <a:r>
              <a:rPr lang="en-US" sz="2398" b="1"/>
              <a:t>storage:link</a:t>
            </a:r>
            <a:r>
              <a:rPr lang="en-US" sz="2398"/>
              <a:t> command:</a:t>
            </a:r>
            <a:endParaRPr sz="23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684800" y="2734600"/>
            <a:ext cx="10363200" cy="308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'links' =&gt; [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public_path('storage') =&gt; storage_path('app/public'),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public_path('images') =&gt; storage_path('app/images'),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00"/>
              <a:t>To upload files via forms</a:t>
            </a:r>
            <a:r>
              <a:rPr lang="en-US" sz="2900" b="1"/>
              <a:t> </a:t>
            </a:r>
            <a:endParaRPr sz="2900" b="1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1"/>
                </a:solidFill>
              </a:rPr>
              <a:t>Do not forget to -</a:t>
            </a:r>
            <a:endParaRPr sz="2900" b="1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set the form </a:t>
            </a:r>
            <a:r>
              <a:rPr lang="en-US" sz="2900" b="1">
                <a:solidFill>
                  <a:schemeClr val="dk1"/>
                </a:solidFill>
              </a:rPr>
              <a:t>enctype</a:t>
            </a:r>
            <a:r>
              <a:rPr lang="en-US" sz="2900">
                <a:solidFill>
                  <a:schemeClr val="dk1"/>
                </a:solidFill>
              </a:rPr>
              <a:t> to </a:t>
            </a:r>
            <a:r>
              <a:rPr lang="en-US" sz="2900" b="1">
                <a:solidFill>
                  <a:schemeClr val="dk1"/>
                </a:solidFill>
              </a:rPr>
              <a:t>multipart/form-data</a:t>
            </a:r>
            <a:endParaRPr sz="2900" b="1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/>
              <a:t>add </a:t>
            </a:r>
            <a:r>
              <a:rPr lang="en-US" sz="2900" b="1"/>
              <a:t>input</a:t>
            </a:r>
            <a:r>
              <a:rPr lang="en-US" sz="2900"/>
              <a:t> type </a:t>
            </a:r>
            <a:r>
              <a:rPr lang="en-US" sz="2900" b="1"/>
              <a:t>file</a:t>
            </a:r>
            <a:r>
              <a:rPr lang="en-US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Upload files 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Upload files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684800" y="1520325"/>
            <a:ext cx="10363200" cy="241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{!! Form::open(['action' =&gt; 'UsersController@store',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'method' =&gt; 'POST',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enctype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=&gt; '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multipart/form-data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]) !!}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684800" y="526125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{!! Form::file('stock_image') !!}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lang="en-US" sz="2400" b="1">
                <a:solidFill>
                  <a:schemeClr val="dk1"/>
                </a:solidFill>
              </a:rPr>
              <a:t>put</a:t>
            </a:r>
            <a:r>
              <a:rPr lang="en-US" sz="2400">
                <a:solidFill>
                  <a:schemeClr val="dk1"/>
                </a:solidFill>
              </a:rPr>
              <a:t> method may be used to store raw file contents on a disk.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Remember, </a:t>
            </a:r>
            <a:r>
              <a:rPr lang="en-US" sz="2400" b="1">
                <a:solidFill>
                  <a:schemeClr val="dk1"/>
                </a:solidFill>
              </a:rPr>
              <a:t>all file paths</a:t>
            </a:r>
            <a:r>
              <a:rPr lang="en-US" sz="2400">
                <a:solidFill>
                  <a:schemeClr val="dk1"/>
                </a:solidFill>
              </a:rPr>
              <a:t> should be specified relative to the </a:t>
            </a:r>
            <a:r>
              <a:rPr lang="en-US" sz="2400" b="1">
                <a:solidFill>
                  <a:schemeClr val="dk1"/>
                </a:solidFill>
              </a:rPr>
              <a:t>"root" location </a:t>
            </a:r>
            <a:r>
              <a:rPr lang="en-US" sz="2400">
                <a:solidFill>
                  <a:schemeClr val="dk1"/>
                </a:solidFill>
              </a:rPr>
              <a:t>configured for the disk: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7" name="Google Shape;267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Storing files</a:t>
            </a:r>
            <a:endParaRPr sz="203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To store a file with a name set at the backend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684800" y="2734600"/>
            <a:ext cx="10363200" cy="279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9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Storage::put('file.jpg', $contents);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Store a file from the request,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 the </a:t>
            </a:r>
            <a:r>
              <a:rPr lang="en-US" sz="2400" b="1"/>
              <a:t>filename</a:t>
            </a:r>
            <a:r>
              <a:rPr lang="en-US" sz="2400"/>
              <a:t>, the file is stored under, is generated </a:t>
            </a:r>
            <a:r>
              <a:rPr lang="en-US" sz="2400" b="1"/>
              <a:t>automatically</a:t>
            </a:r>
            <a:r>
              <a:rPr lang="en-US" sz="2400"/>
              <a:t> and is </a:t>
            </a:r>
            <a:r>
              <a:rPr lang="en-US" sz="2400" b="1"/>
              <a:t>unique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/>
              <a:t>	</a:t>
            </a:r>
            <a:r>
              <a:rPr lang="en-US" sz="2400" b="1">
                <a:solidFill>
                  <a:srgbClr val="F2A818"/>
                </a:solidFill>
              </a:rPr>
              <a:t>user_images/r5bB9OK7LU42WEbkgZkO8joQQXisj0tHtSN5P1NB.png</a:t>
            </a:r>
            <a:endParaRPr sz="24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684800" y="2734600"/>
            <a:ext cx="10363200" cy="130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$request-&gt;file('image')-&gt;store('user_images');</a:t>
            </a:r>
            <a:endParaRPr sz="2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2475225" y="6051149"/>
            <a:ext cx="2334000" cy="743700"/>
          </a:xfrm>
          <a:prstGeom prst="wedgeRoundRectCallout">
            <a:avLst>
              <a:gd name="adj1" fmla="val -88310"/>
              <a:gd name="adj2" fmla="val -107160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store() parameter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6358725" y="1520325"/>
            <a:ext cx="3056100" cy="812400"/>
          </a:xfrm>
          <a:prstGeom prst="wedgeRoundRectCallout">
            <a:avLst>
              <a:gd name="adj1" fmla="val -69248"/>
              <a:gd name="adj2" fmla="val 141851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 input name in the form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9414825" y="5604048"/>
            <a:ext cx="2334000" cy="1117500"/>
          </a:xfrm>
          <a:prstGeom prst="wedgeRoundRectCallout">
            <a:avLst>
              <a:gd name="adj1" fmla="val -53694"/>
              <a:gd name="adj2" fmla="val -229743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folder with this name is created in the storage/app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Store a file from the request, using Storage Facade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684800" y="2734600"/>
            <a:ext cx="10363200" cy="114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Storage::putFile('user_images', $request-&gt;file('image'));</a:t>
            </a:r>
            <a:endParaRPr sz="20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Set a filename for the file and store the file with that name.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new image will be stored </a:t>
            </a:r>
            <a:r>
              <a:rPr lang="en-US" sz="2498" b="1"/>
              <a:t>under same name</a:t>
            </a:r>
            <a:r>
              <a:rPr lang="en-US" sz="2498"/>
              <a:t>, so there be no need to take care for orphan images in the storage. Updated user image </a:t>
            </a:r>
            <a:r>
              <a:rPr lang="en-US" sz="2498" b="1"/>
              <a:t>will overwrite</a:t>
            </a:r>
            <a:r>
              <a:rPr lang="en-US" sz="2498"/>
              <a:t> the old one.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684800" y="2734600"/>
            <a:ext cx="10363200" cy="176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$request-&gt;file('image')</a:t>
            </a:r>
            <a:endParaRPr sz="23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-&gt;storeAs('user_images', $request-&gt;user()-&gt;id . '.png');</a:t>
            </a:r>
            <a:endParaRPr sz="23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A8A"/>
                </a:solidFill>
              </a:rPr>
              <a:t>1. Working with files</a:t>
            </a:r>
            <a:endParaRPr sz="20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A8A"/>
                </a:solidFill>
              </a:rPr>
              <a:t>2. Polymorphic Relations</a:t>
            </a:r>
            <a:endParaRPr sz="2000">
              <a:solidFill>
                <a:srgbClr val="474A8A"/>
              </a:solidFill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In case you need to store the file </a:t>
            </a:r>
            <a:r>
              <a:rPr lang="en-US" sz="2400" b="1"/>
              <a:t>with its original name</a:t>
            </a:r>
            <a:r>
              <a:rPr lang="en-US" sz="2400"/>
              <a:t> -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Then use </a:t>
            </a:r>
            <a:r>
              <a:rPr lang="en-US" sz="2400" b="1"/>
              <a:t>$name</a:t>
            </a:r>
            <a:r>
              <a:rPr lang="en-US" sz="2400"/>
              <a:t> to save it in the data base or for other logic.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684800" y="2734600"/>
            <a:ext cx="10363200" cy="1664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$name = $request-&gt;file('image')-&gt;getClientOriginalName();</a:t>
            </a: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To remove a file from </a:t>
            </a:r>
            <a:r>
              <a:rPr lang="en-US" sz="2998" u="sng">
                <a:solidFill>
                  <a:schemeClr val="hlink"/>
                </a:solidFill>
                <a:hlinkClick r:id="rId3"/>
              </a:rPr>
              <a:t>the storage</a:t>
            </a:r>
            <a:r>
              <a:rPr lang="en-US" sz="2998"/>
              <a:t> - you need to know its name and the folder it resides in the </a:t>
            </a:r>
            <a:r>
              <a:rPr lang="en-US" sz="2998" b="1"/>
              <a:t>storage/app</a:t>
            </a:r>
            <a:endParaRPr sz="2998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712350" y="2921125"/>
            <a:ext cx="107673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//delete single file from storage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Storage::delete('folder/filename.jpg');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//delete multiple files from storage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Storage::delete(['folder/filename.jpg', 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'folder/filename2.jpg']);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Allow admins to add photo for </a:t>
            </a:r>
            <a:endParaRPr sz="2800" b="1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-"/>
            </a:pPr>
            <a:r>
              <a:rPr lang="en-US" sz="2800" b="1"/>
              <a:t>halls</a:t>
            </a:r>
            <a:endParaRPr sz="2800" b="1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b="1"/>
              <a:t>courses</a:t>
            </a:r>
            <a:endParaRPr sz="2800" b="1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the photo is to be changed and deleted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make sure that after the photo is being replaced or deleted it is removed from the host storage as well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4393125" y="2275475"/>
            <a:ext cx="33858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Polymorphic Relations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polymorphic relationship allows the target model to belong to more than one type of model using a single association.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users</a:t>
            </a:r>
            <a:r>
              <a:rPr lang="en-US" sz="2400">
                <a:solidFill>
                  <a:schemeClr val="dk1"/>
                </a:solidFill>
              </a:rPr>
              <a:t> can have pictures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halls</a:t>
            </a:r>
            <a:r>
              <a:rPr lang="en-US" sz="2400">
                <a:solidFill>
                  <a:schemeClr val="dk1"/>
                </a:solidFill>
              </a:rPr>
              <a:t> can have pictures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can solve this by creating an Image model and write all pictures in an images table in the Data Base.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47" name="Google Shape;347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one-to-one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Why to create a separate Image model?</a:t>
            </a:r>
            <a:endParaRPr sz="24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allow users to upload images and may be these images will have their behaviour -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must be cropped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resized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etc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6" name="Google Shape;356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table structure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683725" y="2232425"/>
            <a:ext cx="47280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halls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name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name - string</a:t>
            </a: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5942650" y="2298750"/>
            <a:ext cx="50070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url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imageable_id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imageable_type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the shared Image model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5737575" y="1185925"/>
            <a:ext cx="60258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Image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owning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model.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morphTo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84" name="Google Shape;384;p40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User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user's image.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image()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morphOne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('App\Models\Image', 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93" name="Google Shape;393;p41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Hall extends Model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hall's image.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image()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$this-&gt;morphOne('App\Models\Image', 'imageable');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Access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image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instance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3087525" y="1515900"/>
            <a:ext cx="4992900" cy="1535031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$user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App\User::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($id);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user_photo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= $user-&gt;image;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983900" y="3920850"/>
            <a:ext cx="5597400" cy="1310573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$hall = App\Hall::find($id);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hall_photo</a:t>
            </a: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$hall-&gt;image;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488450" y="4470625"/>
            <a:ext cx="4992900" cy="1821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//the parent (owner) of the comments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$image = App\Image::find($id);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image_owner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= $image-&gt;</a:t>
            </a:r>
            <a:r>
              <a:rPr lang="en-US" sz="1600" b="1" dirty="0" err="1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Access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the image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instance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3087525" y="1515900"/>
            <a:ext cx="4992900" cy="2208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 = App\Models\Homework::find(1);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foreach ($homework-&gt;comments as $comment) 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//access all homework`s comments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983900" y="3920850"/>
            <a:ext cx="5597400" cy="1912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$event = App\Models\Event::find(1);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foreach ($event-&gt;comments as $comment) {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//access all homework`s comments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488450" y="4470625"/>
            <a:ext cx="4992900" cy="1821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//the parent (owner) of the comments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$comment = App\Models\Comment::find(1);</a:t>
            </a:r>
            <a:endParaRPr sz="16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$commentable = $comment-&gt;commentable;</a:t>
            </a:r>
            <a:endParaRPr sz="16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1884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one-to-many polymorphic relation is similar to a simple one-to-many relation; however, the target model can belong to more than one type of model on a single association.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3" name="Google Shape;413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one-to-many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For example -</a:t>
            </a: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homework can have many comments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event can have many comments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421" name="Google Shape;421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2" name="Google Shape;422;p4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one-to-many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table structure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30" name="Google Shape;430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683725" y="2232425"/>
            <a:ext cx="4728000" cy="424750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homeworks</a:t>
            </a: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filename - string	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events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title </a:t>
            </a:r>
            <a:r>
              <a:rPr lang="en-US" sz="20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– string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5829300" y="2232425"/>
            <a:ext cx="5120350" cy="418596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comments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body - text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commentable_id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commentable_type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– string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Models structure -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shared </a:t>
            </a:r>
            <a:endParaRPr lang="en-US" sz="2998" dirty="0" smtClean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 smtClean="0"/>
              <a:t>Comments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 smtClean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39" name="Google Shape;439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40" name="Google Shape;440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1" name="Google Shape;441;p46"/>
          <p:cNvSpPr txBox="1"/>
          <p:nvPr/>
        </p:nvSpPr>
        <p:spPr>
          <a:xfrm>
            <a:off x="5737575" y="1185925"/>
            <a:ext cx="60258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Comment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owning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model.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morphTo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48" name="Google Shape;448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49" name="Google Shape;449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50" name="Google Shape;450;p47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Homework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all of the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homeworks's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comments.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comments()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morphMany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('App\Models\Comment', 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58" name="Google Shape;458;p4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59" name="Google Shape;459;p48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Event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all of the event's comments.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comments()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morphMany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('App\Models\Comment', 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Access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comment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instance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67" name="Google Shape;467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3087524" y="1515899"/>
            <a:ext cx="5247583" cy="1921893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$homework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latin typeface="Consolas" panose="020B0609020204030204" pitchFamily="49" charset="0"/>
              </a:rPr>
              <a:t>App\Homework::find(1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err="1" smtClean="0">
                <a:latin typeface="Consolas" panose="020B0609020204030204" pitchFamily="49" charset="0"/>
              </a:rPr>
              <a:t>foreach</a:t>
            </a:r>
            <a:r>
              <a:rPr lang="en-US" sz="1600" dirty="0" smtClean="0">
                <a:latin typeface="Consolas" panose="020B0609020204030204" pitchFamily="49" charset="0"/>
              </a:rPr>
              <a:t> ($homework-</a:t>
            </a:r>
            <a:r>
              <a:rPr lang="en-US" sz="1600" dirty="0">
                <a:latin typeface="Consolas" panose="020B0609020204030204" pitchFamily="49" charset="0"/>
              </a:rPr>
              <a:t>&gt;comments as $comment)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latin typeface="Consolas" panose="020B0609020204030204" pitchFamily="49" charset="0"/>
              </a:rPr>
              <a:t>access homework comments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sz="1600" dirty="0" smtClean="0">
              <a:solidFill>
                <a:srgbClr val="1A340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5940875" y="3547824"/>
            <a:ext cx="5597400" cy="1982537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$event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App\Event::find(1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($event-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&gt;comments as $comment) {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// access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comments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488450" y="4470625"/>
            <a:ext cx="4992900" cy="156969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//the parent (owner) of the 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comment</a:t>
            </a: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$comment = App\Models\Comment::find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($id);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$commentable = $comment-&gt;commentable;</a:t>
            </a:r>
            <a:endParaRPr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/>
        </p:nvSpPr>
        <p:spPr>
          <a:xfrm>
            <a:off x="4596000" y="1529425"/>
            <a:ext cx="3000000" cy="21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 polymorphic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4393125" y="2275475"/>
            <a:ext cx="3385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 files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8390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using 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save() 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helper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Insert polymorphic relations data</a:t>
            </a:r>
            <a:endParaRPr/>
          </a:p>
        </p:txBody>
      </p:sp>
      <p:sp>
        <p:nvSpPr>
          <p:cNvPr id="485" name="Google Shape;485;p5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86" name="Google Shape;486;p51"/>
          <p:cNvSpPr txBox="1"/>
          <p:nvPr/>
        </p:nvSpPr>
        <p:spPr>
          <a:xfrm>
            <a:off x="2025825" y="1397425"/>
            <a:ext cx="9297000" cy="2172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$comment = new App\Comment(['body' =&gt; $request-&gt;body, 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//other comment data ]);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$event = App\Event::find($event-&gt;id);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$comment = $event-&gt;comments()-&gt;save($comment);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1"/>
          <p:cNvSpPr txBox="1"/>
          <p:nvPr/>
        </p:nvSpPr>
        <p:spPr>
          <a:xfrm>
            <a:off x="304175" y="3786825"/>
            <a:ext cx="8771400" cy="273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 = App\Homework::find($homework-&gt;id);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$homework-&gt;comments</a:t>
            </a:r>
            <a:r>
              <a:rPr lang="en-US" sz="1600" b="1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create([ ‘body' =&gt; $request-&gt;body,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other comment data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	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commentable_id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=&gt; </a:t>
            </a: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$homework-&gt;id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commentable_type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600" b="1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get_class</a:t>
            </a: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($homework)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51"/>
          <p:cNvSpPr txBox="1">
            <a:spLocks noGrp="1"/>
          </p:cNvSpPr>
          <p:nvPr>
            <p:ph type="body" idx="1"/>
          </p:nvPr>
        </p:nvSpPr>
        <p:spPr>
          <a:xfrm>
            <a:off x="9075475" y="3786825"/>
            <a:ext cx="2281200" cy="27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using 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create() 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helper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434343"/>
                </a:solidFill>
              </a:rPr>
              <a:t>For more information on polymorphic relations, please see the </a:t>
            </a:r>
            <a:r>
              <a:rPr lang="en-US" i="1" u="sng">
                <a:solidFill>
                  <a:schemeClr val="hlink"/>
                </a:solidFill>
                <a:hlinkClick r:id="rId3"/>
              </a:rPr>
              <a:t>documentation.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Polymorphic Relations</a:t>
            </a:r>
            <a:endParaRPr/>
          </a:p>
        </p:txBody>
      </p:sp>
      <p:sp>
        <p:nvSpPr>
          <p:cNvPr id="496" name="Google Shape;496;p5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www.</a:t>
            </a: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gnezdoto.vratsasoftware.com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17" name="Google Shape;517;p5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Allow users to add their photo in their profile page</a:t>
            </a:r>
            <a:endParaRPr sz="2800" b="1"/>
          </a:p>
          <a:p>
            <a:pPr marL="914400" lvl="1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the photo can be also changed and deleted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make sure that after the photo has been replaced or deleted it is removed from the host storage as well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Laravel provides a powerful filesystem abstraction thanks to the wonderful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Flysystem</a:t>
            </a:r>
            <a:r>
              <a:rPr lang="en-US" sz="2400">
                <a:solidFill>
                  <a:schemeClr val="dk1"/>
                </a:solidFill>
              </a:rPr>
              <a:t> PHP package by Frank de Jonge.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The filesystem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configuration</a:t>
            </a:r>
            <a:r>
              <a:rPr lang="en-US" sz="2400">
                <a:solidFill>
                  <a:schemeClr val="dk1"/>
                </a:solidFill>
              </a:rPr>
              <a:t> file is located at </a:t>
            </a:r>
            <a:r>
              <a:rPr lang="en-US" sz="2400" b="1">
                <a:solidFill>
                  <a:schemeClr val="dk1"/>
                </a:solidFill>
              </a:rPr>
              <a:t>config/filesystems.php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By default Laravel is configured to use local driver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dk1"/>
                </a:solidFill>
              </a:rPr>
              <a:t>'default' =&gt; env('FILESYSTEM_DRIVER', 'local')</a:t>
            </a:r>
            <a:endParaRPr sz="2400" b="1">
              <a:solidFill>
                <a:schemeClr val="dk1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5" name="Google Shape;185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Working with files</a:t>
            </a:r>
            <a:endParaRPr sz="203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public disk</a:t>
            </a:r>
            <a:r>
              <a:rPr lang="en-US" sz="2400">
                <a:solidFill>
                  <a:schemeClr val="dk1"/>
                </a:solidFill>
              </a:rPr>
              <a:t> is intended for files that are going to be </a:t>
            </a:r>
            <a:r>
              <a:rPr lang="en-US" sz="2400" b="1">
                <a:solidFill>
                  <a:schemeClr val="dk1"/>
                </a:solidFill>
              </a:rPr>
              <a:t>publicly accessible.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from </a:t>
            </a:r>
            <a:r>
              <a:rPr lang="en-US" sz="2100" i="1">
                <a:solidFill>
                  <a:schemeClr val="dk1"/>
                </a:solidFill>
              </a:rPr>
              <a:t>config/filesystems.php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	</a:t>
            </a:r>
            <a:r>
              <a:rPr lang="en-US" sz="2100">
                <a:solidFill>
                  <a:schemeClr val="dk1"/>
                </a:solidFill>
              </a:rPr>
              <a:t>'disks' =&gt; [</a:t>
            </a:r>
            <a:endParaRPr sz="2100"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...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	'public' =&gt; [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    	</a:t>
            </a:r>
            <a:r>
              <a:rPr lang="en-US" sz="2100" b="1">
                <a:solidFill>
                  <a:schemeClr val="dk1"/>
                </a:solidFill>
              </a:rPr>
              <a:t>'driver' =&gt; 'local',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'root' =&gt; storage_path('app/public'),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'url' =&gt; env('APP_URL').'/storage',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'visibility' =&gt; 'public',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	],</a:t>
            </a:r>
            <a:endParaRPr sz="2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...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	],</a:t>
            </a:r>
            <a:endParaRPr sz="2100">
              <a:solidFill>
                <a:schemeClr val="dk1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Public Disk</a:t>
            </a:r>
            <a:endParaRPr sz="203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By default,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the </a:t>
            </a:r>
            <a:r>
              <a:rPr lang="en-US" sz="2100" b="1">
                <a:solidFill>
                  <a:schemeClr val="dk1"/>
                </a:solidFill>
              </a:rPr>
              <a:t>public disk</a:t>
            </a:r>
            <a:r>
              <a:rPr lang="en-US" sz="2100">
                <a:solidFill>
                  <a:schemeClr val="dk1"/>
                </a:solidFill>
              </a:rPr>
              <a:t> uses the </a:t>
            </a:r>
            <a:r>
              <a:rPr lang="en-US" sz="2100" b="1">
                <a:solidFill>
                  <a:schemeClr val="dk1"/>
                </a:solidFill>
              </a:rPr>
              <a:t>local driver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stores these files in </a:t>
            </a:r>
            <a:r>
              <a:rPr lang="en-US" sz="2100" b="1">
                <a:solidFill>
                  <a:schemeClr val="dk1"/>
                </a:solidFill>
              </a:rPr>
              <a:t>storage/app/public</a:t>
            </a:r>
            <a:r>
              <a:rPr lang="en-US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To make them accessible from the web,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you should </a:t>
            </a:r>
            <a:r>
              <a:rPr lang="en-US" sz="2100" b="1">
                <a:solidFill>
                  <a:schemeClr val="dk1"/>
                </a:solidFill>
              </a:rPr>
              <a:t>create a symbolic link</a:t>
            </a:r>
            <a:r>
              <a:rPr lang="en-US" sz="2100">
                <a:solidFill>
                  <a:schemeClr val="dk1"/>
                </a:solidFill>
              </a:rPr>
              <a:t> from </a:t>
            </a:r>
            <a:r>
              <a:rPr lang="en-US" sz="2100" b="1">
                <a:solidFill>
                  <a:schemeClr val="dk1"/>
                </a:solidFill>
              </a:rPr>
              <a:t>public/storage</a:t>
            </a:r>
            <a:r>
              <a:rPr lang="en-US" sz="2100">
                <a:solidFill>
                  <a:schemeClr val="dk1"/>
                </a:solidFill>
              </a:rPr>
              <a:t> to </a:t>
            </a:r>
            <a:r>
              <a:rPr lang="en-US" sz="2100" b="1">
                <a:solidFill>
                  <a:schemeClr val="dk1"/>
                </a:solidFill>
              </a:rPr>
              <a:t>storage/app/public</a:t>
            </a:r>
            <a:r>
              <a:rPr lang="en-US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This convention will keep your publicly accessible files in one directory that can be easily shared across deployments.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Public Disk</a:t>
            </a:r>
            <a:endParaRPr sz="203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create the </a:t>
            </a:r>
            <a:r>
              <a:rPr lang="en-US" sz="2400">
                <a:solidFill>
                  <a:srgbClr val="F2A818"/>
                </a:solidFill>
              </a:rPr>
              <a:t>symbolic link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2806275"/>
            <a:ext cx="103224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storage:link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C Programming PHP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1884</Words>
  <Application>Microsoft Office PowerPoint</Application>
  <PresentationFormat>По избор</PresentationFormat>
  <Paragraphs>672</Paragraphs>
  <Slides>44</Slides>
  <Notes>44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44</vt:i4>
      </vt:variant>
    </vt:vector>
  </HeadingPairs>
  <TitlesOfParts>
    <vt:vector size="50" baseType="lpstr">
      <vt:lpstr>Arial</vt:lpstr>
      <vt:lpstr>Noto Sans Symbols</vt:lpstr>
      <vt:lpstr>Consolas</vt:lpstr>
      <vt:lpstr>Calibri</vt:lpstr>
      <vt:lpstr>Roboto</vt:lpstr>
      <vt:lpstr>VSC Programming PHP</vt:lpstr>
      <vt:lpstr>Laravel Lab - 2  </vt:lpstr>
      <vt:lpstr>Table of Contents</vt:lpstr>
      <vt:lpstr>Learn to Search in Internet</vt:lpstr>
      <vt:lpstr>Презентация на PowerPoint</vt:lpstr>
      <vt:lpstr>Task 1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Upload files </vt:lpstr>
      <vt:lpstr>Upload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Task 2</vt:lpstr>
      <vt:lpstr>Презентация на PowerPoint</vt:lpstr>
      <vt:lpstr>Polymorphic Relations</vt:lpstr>
      <vt:lpstr>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Polymorphic Relations</vt:lpstr>
      <vt:lpstr>Polymorphic Relations</vt:lpstr>
      <vt:lpstr>One to many polymorphic relations</vt:lpstr>
      <vt:lpstr>One to many polymorphic relations</vt:lpstr>
      <vt:lpstr>One to many polymorphic relations</vt:lpstr>
      <vt:lpstr>One to many polymorphic relations</vt:lpstr>
      <vt:lpstr>One to one polymorphic relations</vt:lpstr>
      <vt:lpstr>Презентация на PowerPoint</vt:lpstr>
      <vt:lpstr>Insert polymorphic relations data</vt:lpstr>
      <vt:lpstr>Polymorphic Relations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Lab - 2</dc:title>
  <dc:creator>Milena</dc:creator>
  <cp:lastModifiedBy>Ariel</cp:lastModifiedBy>
  <cp:revision>7</cp:revision>
  <dcterms:modified xsi:type="dcterms:W3CDTF">2020-11-08T15:11:22Z</dcterms:modified>
</cp:coreProperties>
</file>